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</p:sldIdLst>
  <p:sldSz cx="35999738" cy="359997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82C"/>
    <a:srgbClr val="7F867E"/>
    <a:srgbClr val="535A52"/>
    <a:srgbClr val="666B5D"/>
    <a:srgbClr val="B6B8AC"/>
    <a:srgbClr val="545545"/>
    <a:srgbClr val="5C5E51"/>
    <a:srgbClr val="43463D"/>
    <a:srgbClr val="41423A"/>
    <a:srgbClr val="0E1B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97" autoAdjust="0"/>
    <p:restoredTop sz="94660"/>
  </p:normalViewPr>
  <p:slideViewPr>
    <p:cSldViewPr snapToGrid="0">
      <p:cViewPr>
        <p:scale>
          <a:sx n="33" d="100"/>
          <a:sy n="33" d="100"/>
        </p:scale>
        <p:origin x="-350" y="-25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81" y="5891626"/>
            <a:ext cx="30599777" cy="12533242"/>
          </a:xfrm>
        </p:spPr>
        <p:txBody>
          <a:bodyPr anchor="b"/>
          <a:lstStyle>
            <a:lvl1pPr algn="ctr">
              <a:defRPr sz="2362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9967" y="18908198"/>
            <a:ext cx="26999804" cy="8691601"/>
          </a:xfrm>
        </p:spPr>
        <p:txBody>
          <a:bodyPr/>
          <a:lstStyle>
            <a:lvl1pPr marL="0" indent="0" algn="ctr">
              <a:buNone/>
              <a:defRPr sz="9449"/>
            </a:lvl1pPr>
            <a:lvl2pPr marL="1799996" indent="0" algn="ctr">
              <a:buNone/>
              <a:defRPr sz="7874"/>
            </a:lvl2pPr>
            <a:lvl3pPr marL="3599993" indent="0" algn="ctr">
              <a:buNone/>
              <a:defRPr sz="7087"/>
            </a:lvl3pPr>
            <a:lvl4pPr marL="5399989" indent="0" algn="ctr">
              <a:buNone/>
              <a:defRPr sz="6299"/>
            </a:lvl4pPr>
            <a:lvl5pPr marL="7199986" indent="0" algn="ctr">
              <a:buNone/>
              <a:defRPr sz="6299"/>
            </a:lvl5pPr>
            <a:lvl6pPr marL="8999982" indent="0" algn="ctr">
              <a:buNone/>
              <a:defRPr sz="6299"/>
            </a:lvl6pPr>
            <a:lvl7pPr marL="10799978" indent="0" algn="ctr">
              <a:buNone/>
              <a:defRPr sz="6299"/>
            </a:lvl7pPr>
            <a:lvl8pPr marL="12599975" indent="0" algn="ctr">
              <a:buNone/>
              <a:defRPr sz="6299"/>
            </a:lvl8pPr>
            <a:lvl9pPr marL="14399971" indent="0" algn="ctr">
              <a:buNone/>
              <a:defRPr sz="6299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9438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6341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2314" y="1916653"/>
            <a:ext cx="7762444" cy="30508114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4984" y="1916653"/>
            <a:ext cx="22837334" cy="3050811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0281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9166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234" y="8974945"/>
            <a:ext cx="31049774" cy="14974888"/>
          </a:xfrm>
        </p:spPr>
        <p:txBody>
          <a:bodyPr anchor="b"/>
          <a:lstStyle>
            <a:lvl1pPr>
              <a:defRPr sz="2362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234" y="24091502"/>
            <a:ext cx="31049774" cy="7874940"/>
          </a:xfrm>
        </p:spPr>
        <p:txBody>
          <a:bodyPr/>
          <a:lstStyle>
            <a:lvl1pPr marL="0" indent="0">
              <a:buNone/>
              <a:defRPr sz="9449">
                <a:solidFill>
                  <a:schemeClr val="tx1"/>
                </a:solidFill>
              </a:defRPr>
            </a:lvl1pPr>
            <a:lvl2pPr marL="1799996" indent="0">
              <a:buNone/>
              <a:defRPr sz="7874">
                <a:solidFill>
                  <a:schemeClr val="tx1">
                    <a:tint val="75000"/>
                  </a:schemeClr>
                </a:solidFill>
              </a:defRPr>
            </a:lvl2pPr>
            <a:lvl3pPr marL="3599993" indent="0">
              <a:buNone/>
              <a:defRPr sz="7087">
                <a:solidFill>
                  <a:schemeClr val="tx1">
                    <a:tint val="75000"/>
                  </a:schemeClr>
                </a:solidFill>
              </a:defRPr>
            </a:lvl3pPr>
            <a:lvl4pPr marL="5399989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4pPr>
            <a:lvl5pPr marL="7199986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5pPr>
            <a:lvl6pPr marL="8999982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6pPr>
            <a:lvl7pPr marL="10799978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7pPr>
            <a:lvl8pPr marL="12599975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8pPr>
            <a:lvl9pPr marL="14399971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5551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4982" y="9583264"/>
            <a:ext cx="15299889" cy="2284150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4867" y="9583264"/>
            <a:ext cx="15299889" cy="2284150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0850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1916661"/>
            <a:ext cx="31049774" cy="695828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675" y="8824938"/>
            <a:ext cx="15229574" cy="4324966"/>
          </a:xfrm>
        </p:spPr>
        <p:txBody>
          <a:bodyPr anchor="b"/>
          <a:lstStyle>
            <a:lvl1pPr marL="0" indent="0">
              <a:buNone/>
              <a:defRPr sz="9449" b="1"/>
            </a:lvl1pPr>
            <a:lvl2pPr marL="1799996" indent="0">
              <a:buNone/>
              <a:defRPr sz="7874" b="1"/>
            </a:lvl2pPr>
            <a:lvl3pPr marL="3599993" indent="0">
              <a:buNone/>
              <a:defRPr sz="7087" b="1"/>
            </a:lvl3pPr>
            <a:lvl4pPr marL="5399989" indent="0">
              <a:buNone/>
              <a:defRPr sz="6299" b="1"/>
            </a:lvl4pPr>
            <a:lvl5pPr marL="7199986" indent="0">
              <a:buNone/>
              <a:defRPr sz="6299" b="1"/>
            </a:lvl5pPr>
            <a:lvl6pPr marL="8999982" indent="0">
              <a:buNone/>
              <a:defRPr sz="6299" b="1"/>
            </a:lvl6pPr>
            <a:lvl7pPr marL="10799978" indent="0">
              <a:buNone/>
              <a:defRPr sz="6299" b="1"/>
            </a:lvl7pPr>
            <a:lvl8pPr marL="12599975" indent="0">
              <a:buNone/>
              <a:defRPr sz="6299" b="1"/>
            </a:lvl8pPr>
            <a:lvl9pPr marL="14399971" indent="0">
              <a:buNone/>
              <a:defRPr sz="6299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79675" y="13149904"/>
            <a:ext cx="15229574" cy="1934152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4869" y="8824938"/>
            <a:ext cx="15304578" cy="4324966"/>
          </a:xfrm>
        </p:spPr>
        <p:txBody>
          <a:bodyPr anchor="b"/>
          <a:lstStyle>
            <a:lvl1pPr marL="0" indent="0">
              <a:buNone/>
              <a:defRPr sz="9449" b="1"/>
            </a:lvl1pPr>
            <a:lvl2pPr marL="1799996" indent="0">
              <a:buNone/>
              <a:defRPr sz="7874" b="1"/>
            </a:lvl2pPr>
            <a:lvl3pPr marL="3599993" indent="0">
              <a:buNone/>
              <a:defRPr sz="7087" b="1"/>
            </a:lvl3pPr>
            <a:lvl4pPr marL="5399989" indent="0">
              <a:buNone/>
              <a:defRPr sz="6299" b="1"/>
            </a:lvl4pPr>
            <a:lvl5pPr marL="7199986" indent="0">
              <a:buNone/>
              <a:defRPr sz="6299" b="1"/>
            </a:lvl5pPr>
            <a:lvl6pPr marL="8999982" indent="0">
              <a:buNone/>
              <a:defRPr sz="6299" b="1"/>
            </a:lvl6pPr>
            <a:lvl7pPr marL="10799978" indent="0">
              <a:buNone/>
              <a:defRPr sz="6299" b="1"/>
            </a:lvl7pPr>
            <a:lvl8pPr marL="12599975" indent="0">
              <a:buNone/>
              <a:defRPr sz="6299" b="1"/>
            </a:lvl8pPr>
            <a:lvl9pPr marL="14399971" indent="0">
              <a:buNone/>
              <a:defRPr sz="6299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4869" y="13149904"/>
            <a:ext cx="15304578" cy="1934152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3869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0193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4346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2399982"/>
            <a:ext cx="11610853" cy="8399939"/>
          </a:xfrm>
        </p:spPr>
        <p:txBody>
          <a:bodyPr anchor="b"/>
          <a:lstStyle>
            <a:lvl1pPr>
              <a:defRPr sz="12598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4578" y="5183304"/>
            <a:ext cx="18224867" cy="25583147"/>
          </a:xfrm>
        </p:spPr>
        <p:txBody>
          <a:bodyPr/>
          <a:lstStyle>
            <a:lvl1pPr>
              <a:defRPr sz="12598"/>
            </a:lvl1pPr>
            <a:lvl2pPr>
              <a:defRPr sz="11024"/>
            </a:lvl2pPr>
            <a:lvl3pPr>
              <a:defRPr sz="9449"/>
            </a:lvl3pPr>
            <a:lvl4pPr>
              <a:defRPr sz="7874"/>
            </a:lvl4pPr>
            <a:lvl5pPr>
              <a:defRPr sz="7874"/>
            </a:lvl5pPr>
            <a:lvl6pPr>
              <a:defRPr sz="7874"/>
            </a:lvl6pPr>
            <a:lvl7pPr>
              <a:defRPr sz="7874"/>
            </a:lvl7pPr>
            <a:lvl8pPr>
              <a:defRPr sz="7874"/>
            </a:lvl8pPr>
            <a:lvl9pPr>
              <a:defRPr sz="7874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1" y="10799922"/>
            <a:ext cx="11610853" cy="20008190"/>
          </a:xfrm>
        </p:spPr>
        <p:txBody>
          <a:bodyPr/>
          <a:lstStyle>
            <a:lvl1pPr marL="0" indent="0">
              <a:buNone/>
              <a:defRPr sz="6299"/>
            </a:lvl1pPr>
            <a:lvl2pPr marL="1799996" indent="0">
              <a:buNone/>
              <a:defRPr sz="5512"/>
            </a:lvl2pPr>
            <a:lvl3pPr marL="3599993" indent="0">
              <a:buNone/>
              <a:defRPr sz="4724"/>
            </a:lvl3pPr>
            <a:lvl4pPr marL="5399989" indent="0">
              <a:buNone/>
              <a:defRPr sz="3937"/>
            </a:lvl4pPr>
            <a:lvl5pPr marL="7199986" indent="0">
              <a:buNone/>
              <a:defRPr sz="3937"/>
            </a:lvl5pPr>
            <a:lvl6pPr marL="8999982" indent="0">
              <a:buNone/>
              <a:defRPr sz="3937"/>
            </a:lvl6pPr>
            <a:lvl7pPr marL="10799978" indent="0">
              <a:buNone/>
              <a:defRPr sz="3937"/>
            </a:lvl7pPr>
            <a:lvl8pPr marL="12599975" indent="0">
              <a:buNone/>
              <a:defRPr sz="3937"/>
            </a:lvl8pPr>
            <a:lvl9pPr marL="14399971" indent="0">
              <a:buNone/>
              <a:defRPr sz="393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1171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2399982"/>
            <a:ext cx="11610853" cy="8399939"/>
          </a:xfrm>
        </p:spPr>
        <p:txBody>
          <a:bodyPr anchor="b"/>
          <a:lstStyle>
            <a:lvl1pPr>
              <a:defRPr sz="12598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4578" y="5183304"/>
            <a:ext cx="18224867" cy="25583147"/>
          </a:xfrm>
        </p:spPr>
        <p:txBody>
          <a:bodyPr anchor="t"/>
          <a:lstStyle>
            <a:lvl1pPr marL="0" indent="0">
              <a:buNone/>
              <a:defRPr sz="12598"/>
            </a:lvl1pPr>
            <a:lvl2pPr marL="1799996" indent="0">
              <a:buNone/>
              <a:defRPr sz="11024"/>
            </a:lvl2pPr>
            <a:lvl3pPr marL="3599993" indent="0">
              <a:buNone/>
              <a:defRPr sz="9449"/>
            </a:lvl3pPr>
            <a:lvl4pPr marL="5399989" indent="0">
              <a:buNone/>
              <a:defRPr sz="7874"/>
            </a:lvl4pPr>
            <a:lvl5pPr marL="7199986" indent="0">
              <a:buNone/>
              <a:defRPr sz="7874"/>
            </a:lvl5pPr>
            <a:lvl6pPr marL="8999982" indent="0">
              <a:buNone/>
              <a:defRPr sz="7874"/>
            </a:lvl6pPr>
            <a:lvl7pPr marL="10799978" indent="0">
              <a:buNone/>
              <a:defRPr sz="7874"/>
            </a:lvl7pPr>
            <a:lvl8pPr marL="12599975" indent="0">
              <a:buNone/>
              <a:defRPr sz="7874"/>
            </a:lvl8pPr>
            <a:lvl9pPr marL="14399971" indent="0">
              <a:buNone/>
              <a:defRPr sz="7874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1" y="10799922"/>
            <a:ext cx="11610853" cy="20008190"/>
          </a:xfrm>
        </p:spPr>
        <p:txBody>
          <a:bodyPr/>
          <a:lstStyle>
            <a:lvl1pPr marL="0" indent="0">
              <a:buNone/>
              <a:defRPr sz="6299"/>
            </a:lvl1pPr>
            <a:lvl2pPr marL="1799996" indent="0">
              <a:buNone/>
              <a:defRPr sz="5512"/>
            </a:lvl2pPr>
            <a:lvl3pPr marL="3599993" indent="0">
              <a:buNone/>
              <a:defRPr sz="4724"/>
            </a:lvl3pPr>
            <a:lvl4pPr marL="5399989" indent="0">
              <a:buNone/>
              <a:defRPr sz="3937"/>
            </a:lvl4pPr>
            <a:lvl5pPr marL="7199986" indent="0">
              <a:buNone/>
              <a:defRPr sz="3937"/>
            </a:lvl5pPr>
            <a:lvl6pPr marL="8999982" indent="0">
              <a:buNone/>
              <a:defRPr sz="3937"/>
            </a:lvl6pPr>
            <a:lvl7pPr marL="10799978" indent="0">
              <a:buNone/>
              <a:defRPr sz="3937"/>
            </a:lvl7pPr>
            <a:lvl8pPr marL="12599975" indent="0">
              <a:buNone/>
              <a:defRPr sz="3937"/>
            </a:lvl8pPr>
            <a:lvl9pPr marL="14399971" indent="0">
              <a:buNone/>
              <a:defRPr sz="393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1554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4982" y="1916661"/>
            <a:ext cx="31049774" cy="6958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4982" y="9583264"/>
            <a:ext cx="31049774" cy="22841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4982" y="33366432"/>
            <a:ext cx="8099941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20915-6719-4618-9230-441F1081C3A1}" type="datetimeFigureOut">
              <a:rPr kumimoji="1" lang="ja-JP" altLang="en-US" smtClean="0"/>
              <a:t>2024/8/17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4913" y="33366432"/>
            <a:ext cx="12149912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4815" y="33366432"/>
            <a:ext cx="8099941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7724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599993" rtl="0" eaLnBrk="1" latinLnBrk="0" hangingPunct="1">
        <a:lnSpc>
          <a:spcPct val="90000"/>
        </a:lnSpc>
        <a:spcBef>
          <a:spcPct val="0"/>
        </a:spcBef>
        <a:buNone/>
        <a:defRPr kumimoji="1" sz="173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99998" indent="-899998" algn="l" defTabSz="3599993" rtl="0" eaLnBrk="1" latinLnBrk="0" hangingPunct="1">
        <a:lnSpc>
          <a:spcPct val="90000"/>
        </a:lnSpc>
        <a:spcBef>
          <a:spcPts val="3937"/>
        </a:spcBef>
        <a:buFont typeface="Arial" panose="020B0604020202020204" pitchFamily="34" charset="0"/>
        <a:buChar char="•"/>
        <a:defRPr kumimoji="1" sz="11024" kern="1200">
          <a:solidFill>
            <a:schemeClr val="tx1"/>
          </a:solidFill>
          <a:latin typeface="+mn-lt"/>
          <a:ea typeface="+mn-ea"/>
          <a:cs typeface="+mn-cs"/>
        </a:defRPr>
      </a:lvl1pPr>
      <a:lvl2pPr marL="2699995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9449" kern="1200">
          <a:solidFill>
            <a:schemeClr val="tx1"/>
          </a:solidFill>
          <a:latin typeface="+mn-lt"/>
          <a:ea typeface="+mn-ea"/>
          <a:cs typeface="+mn-cs"/>
        </a:defRPr>
      </a:lvl2pPr>
      <a:lvl3pPr marL="4499991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874" kern="1200">
          <a:solidFill>
            <a:schemeClr val="tx1"/>
          </a:solidFill>
          <a:latin typeface="+mn-lt"/>
          <a:ea typeface="+mn-ea"/>
          <a:cs typeface="+mn-cs"/>
        </a:defRPr>
      </a:lvl3pPr>
      <a:lvl4pPr marL="6299987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4pPr>
      <a:lvl5pPr marL="8099984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5pPr>
      <a:lvl6pPr marL="9899980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6pPr>
      <a:lvl7pPr marL="11699977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7pPr>
      <a:lvl8pPr marL="13499973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8pPr>
      <a:lvl9pPr marL="15299969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1pPr>
      <a:lvl2pPr marL="1799996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2pPr>
      <a:lvl3pPr marL="3599993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3pPr>
      <a:lvl4pPr marL="5399989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4pPr>
      <a:lvl5pPr marL="7199986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5pPr>
      <a:lvl6pPr marL="8999982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6pPr>
      <a:lvl7pPr marL="10799978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7pPr>
      <a:lvl8pPr marL="12599975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8pPr>
      <a:lvl9pPr marL="14399971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openxmlformats.org/officeDocument/2006/relationships/image" Target="../media/image6.png"/><Relationship Id="rId10" Type="http://schemas.microsoft.com/office/2007/relationships/hdphoto" Target="../media/hdphoto2.wdp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85831D5-F03B-3294-5948-28A225751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999738" cy="3599973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52A3C8F2-D1A6-5139-E7DE-972174712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8400" y="9893962"/>
            <a:ext cx="5326959" cy="680476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42D6255-DE07-EDBA-C802-F459C0830653}"/>
              </a:ext>
            </a:extLst>
          </p:cNvPr>
          <p:cNvSpPr/>
          <p:nvPr/>
        </p:nvSpPr>
        <p:spPr>
          <a:xfrm>
            <a:off x="4191000" y="21656353"/>
            <a:ext cx="10485120" cy="4936331"/>
          </a:xfrm>
          <a:prstGeom prst="rect">
            <a:avLst/>
          </a:prstGeom>
          <a:gradFill>
            <a:gsLst>
              <a:gs pos="22000">
                <a:srgbClr val="1F2120"/>
              </a:gs>
              <a:gs pos="0">
                <a:srgbClr val="141414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904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85831D5-F03B-3294-5948-28A225751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999738" cy="3599973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C017A0E-4571-C689-E88D-D41B74D767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6" t="62287" r="52530" b="21979"/>
          <a:stretch/>
        </p:blipFill>
        <p:spPr>
          <a:xfrm>
            <a:off x="-9245600" y="14681200"/>
            <a:ext cx="5689600" cy="56642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2956E2EA-12A6-169A-ED06-01386F468B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97" t="63077" r="30785" b="24011"/>
          <a:stretch/>
        </p:blipFill>
        <p:spPr>
          <a:xfrm>
            <a:off x="-8420100" y="24688800"/>
            <a:ext cx="40386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072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E7EF871F-CF3A-145F-69B6-CDE8CDAC52D0}"/>
              </a:ext>
            </a:extLst>
          </p:cNvPr>
          <p:cNvSpPr/>
          <p:nvPr/>
        </p:nvSpPr>
        <p:spPr>
          <a:xfrm>
            <a:off x="6589674" y="20624080"/>
            <a:ext cx="24548122" cy="8772380"/>
          </a:xfrm>
          <a:prstGeom prst="roundRect">
            <a:avLst>
              <a:gd name="adj" fmla="val 624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0AB9247-C8E3-6342-3ECA-FD161DD0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0934" y="-7082959"/>
            <a:ext cx="23050181" cy="23050181"/>
          </a:xfrm>
          <a:prstGeom prst="rect">
            <a:avLst/>
          </a:prstGeom>
        </p:spPr>
      </p:pic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D575898A-3DEB-17D2-E2CB-CA405DAEE505}"/>
              </a:ext>
            </a:extLst>
          </p:cNvPr>
          <p:cNvSpPr/>
          <p:nvPr/>
        </p:nvSpPr>
        <p:spPr>
          <a:xfrm>
            <a:off x="6872390" y="20802795"/>
            <a:ext cx="4649050" cy="8346830"/>
          </a:xfrm>
          <a:prstGeom prst="roundRect">
            <a:avLst>
              <a:gd name="adj" fmla="val 5172"/>
            </a:avLst>
          </a:prstGeom>
          <a:noFill/>
          <a:ln w="254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30AE0A6-6E19-16B0-1523-37265B80489A}"/>
              </a:ext>
            </a:extLst>
          </p:cNvPr>
          <p:cNvSpPr/>
          <p:nvPr/>
        </p:nvSpPr>
        <p:spPr>
          <a:xfrm>
            <a:off x="6570259" y="28440185"/>
            <a:ext cx="5179782" cy="939606"/>
          </a:xfrm>
          <a:prstGeom prst="rect">
            <a:avLst/>
          </a:prstGeom>
          <a:gradFill>
            <a:gsLst>
              <a:gs pos="0">
                <a:srgbClr val="191E19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E5DD9359-C4F1-E836-D848-81067812A8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0" t="67262" r="67080" b="14772"/>
          <a:stretch/>
        </p:blipFill>
        <p:spPr>
          <a:xfrm>
            <a:off x="30369412" y="591489"/>
            <a:ext cx="14787129" cy="16042640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F090FD5-3CD6-FF99-B447-56EDF1A5C77A}"/>
              </a:ext>
            </a:extLst>
          </p:cNvPr>
          <p:cNvSpPr/>
          <p:nvPr/>
        </p:nvSpPr>
        <p:spPr>
          <a:xfrm>
            <a:off x="6872390" y="21024947"/>
            <a:ext cx="4649050" cy="7415238"/>
          </a:xfrm>
          <a:prstGeom prst="rect">
            <a:avLst/>
          </a:prstGeom>
          <a:gradFill>
            <a:gsLst>
              <a:gs pos="87000">
                <a:srgbClr val="242421"/>
              </a:gs>
              <a:gs pos="32000">
                <a:srgbClr val="1F1F1F"/>
              </a:gs>
              <a:gs pos="0">
                <a:srgbClr val="1D1D1B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BB7FFFC-DE36-5AFD-A0C1-5FC05A32EE15}"/>
              </a:ext>
            </a:extLst>
          </p:cNvPr>
          <p:cNvSpPr/>
          <p:nvPr/>
        </p:nvSpPr>
        <p:spPr>
          <a:xfrm>
            <a:off x="8117057" y="21734585"/>
            <a:ext cx="2972973" cy="5111293"/>
          </a:xfrm>
          <a:prstGeom prst="rect">
            <a:avLst/>
          </a:prstGeom>
          <a:gradFill>
            <a:gsLst>
              <a:gs pos="0">
                <a:srgbClr val="1C1C1A"/>
              </a:gs>
              <a:gs pos="100000">
                <a:srgbClr val="1D1D1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89A319F-11D9-D450-5C37-E57CCDFD6AF0}"/>
              </a:ext>
            </a:extLst>
          </p:cNvPr>
          <p:cNvSpPr/>
          <p:nvPr/>
        </p:nvSpPr>
        <p:spPr>
          <a:xfrm>
            <a:off x="8117056" y="21734387"/>
            <a:ext cx="2285421" cy="5111293"/>
          </a:xfrm>
          <a:prstGeom prst="rect">
            <a:avLst/>
          </a:prstGeom>
          <a:gradFill>
            <a:gsLst>
              <a:gs pos="0">
                <a:srgbClr val="0B0B09"/>
              </a:gs>
              <a:gs pos="100000">
                <a:srgbClr val="1D1D1D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6CDA15A2-E6ED-9604-FE05-9FF24B87FB51}"/>
              </a:ext>
            </a:extLst>
          </p:cNvPr>
          <p:cNvSpPr/>
          <p:nvPr/>
        </p:nvSpPr>
        <p:spPr>
          <a:xfrm>
            <a:off x="6972784" y="21007556"/>
            <a:ext cx="4649049" cy="7415238"/>
          </a:xfrm>
          <a:custGeom>
            <a:avLst/>
            <a:gdLst>
              <a:gd name="connsiteX0" fmla="*/ 0 w 2285421"/>
              <a:gd name="connsiteY0" fmla="*/ 0 h 5111293"/>
              <a:gd name="connsiteX1" fmla="*/ 2285421 w 2285421"/>
              <a:gd name="connsiteY1" fmla="*/ 0 h 5111293"/>
              <a:gd name="connsiteX2" fmla="*/ 2285421 w 2285421"/>
              <a:gd name="connsiteY2" fmla="*/ 5111293 h 5111293"/>
              <a:gd name="connsiteX3" fmla="*/ 0 w 2285421"/>
              <a:gd name="connsiteY3" fmla="*/ 5111293 h 5111293"/>
              <a:gd name="connsiteX4" fmla="*/ 0 w 2285421"/>
              <a:gd name="connsiteY4" fmla="*/ 0 h 5111293"/>
              <a:gd name="connsiteX0" fmla="*/ 0 w 2559741"/>
              <a:gd name="connsiteY0" fmla="*/ 30480 h 5141773"/>
              <a:gd name="connsiteX1" fmla="*/ 2559741 w 2559741"/>
              <a:gd name="connsiteY1" fmla="*/ 0 h 5141773"/>
              <a:gd name="connsiteX2" fmla="*/ 2285421 w 2559741"/>
              <a:gd name="connsiteY2" fmla="*/ 5141773 h 5141773"/>
              <a:gd name="connsiteX3" fmla="*/ 0 w 2559741"/>
              <a:gd name="connsiteY3" fmla="*/ 5141773 h 5141773"/>
              <a:gd name="connsiteX4" fmla="*/ 0 w 2559741"/>
              <a:gd name="connsiteY4" fmla="*/ 30480 h 5141773"/>
              <a:gd name="connsiteX0" fmla="*/ 0 w 2559741"/>
              <a:gd name="connsiteY0" fmla="*/ 30480 h 5172253"/>
              <a:gd name="connsiteX1" fmla="*/ 2559741 w 2559741"/>
              <a:gd name="connsiteY1" fmla="*/ 0 h 5172253"/>
              <a:gd name="connsiteX2" fmla="*/ 75621 w 2559741"/>
              <a:gd name="connsiteY2" fmla="*/ 5172253 h 5172253"/>
              <a:gd name="connsiteX3" fmla="*/ 0 w 2559741"/>
              <a:gd name="connsiteY3" fmla="*/ 5141773 h 5172253"/>
              <a:gd name="connsiteX4" fmla="*/ 0 w 2559741"/>
              <a:gd name="connsiteY4" fmla="*/ 30480 h 5172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9741" h="5172253">
                <a:moveTo>
                  <a:pt x="0" y="30480"/>
                </a:moveTo>
                <a:lnTo>
                  <a:pt x="2559741" y="0"/>
                </a:lnTo>
                <a:lnTo>
                  <a:pt x="75621" y="5172253"/>
                </a:lnTo>
                <a:lnTo>
                  <a:pt x="0" y="5141773"/>
                </a:lnTo>
                <a:lnTo>
                  <a:pt x="0" y="30480"/>
                </a:lnTo>
                <a:close/>
              </a:path>
            </a:pathLst>
          </a:custGeom>
          <a:gradFill>
            <a:gsLst>
              <a:gs pos="0">
                <a:srgbClr val="0B0B09"/>
              </a:gs>
              <a:gs pos="46000">
                <a:srgbClr val="1D1D1D">
                  <a:alpha val="0"/>
                </a:srgb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A0674C23-80A8-18AE-39CA-6C97FB2C31FE}"/>
              </a:ext>
            </a:extLst>
          </p:cNvPr>
          <p:cNvSpPr/>
          <p:nvPr/>
        </p:nvSpPr>
        <p:spPr>
          <a:xfrm>
            <a:off x="27273738" y="9378587"/>
            <a:ext cx="24548123" cy="8772380"/>
          </a:xfrm>
          <a:prstGeom prst="rect">
            <a:avLst/>
          </a:prstGeom>
          <a:gradFill>
            <a:gsLst>
              <a:gs pos="37000">
                <a:srgbClr val="1F2120"/>
              </a:gs>
              <a:gs pos="0">
                <a:srgbClr val="141414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F5730802-BD0A-0426-1D13-7BFC5CB38D66}"/>
              </a:ext>
            </a:extLst>
          </p:cNvPr>
          <p:cNvSpPr/>
          <p:nvPr/>
        </p:nvSpPr>
        <p:spPr>
          <a:xfrm>
            <a:off x="34137600" y="11742958"/>
            <a:ext cx="2893902" cy="8772380"/>
          </a:xfrm>
          <a:prstGeom prst="roundRect">
            <a:avLst>
              <a:gd name="adj" fmla="val 6243"/>
            </a:avLst>
          </a:prstGeom>
          <a:gradFill>
            <a:gsLst>
              <a:gs pos="0">
                <a:srgbClr val="151515"/>
              </a:gs>
              <a:gs pos="43000">
                <a:srgbClr val="1E201E"/>
              </a:gs>
              <a:gs pos="100000">
                <a:srgbClr val="181D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14">
            <a:extLst>
              <a:ext uri="{FF2B5EF4-FFF2-40B4-BE49-F238E27FC236}">
                <a16:creationId xmlns:a16="http://schemas.microsoft.com/office/drawing/2014/main" id="{38AF856A-ABE9-DA95-C36F-9096ABE095C4}"/>
              </a:ext>
            </a:extLst>
          </p:cNvPr>
          <p:cNvSpPr/>
          <p:nvPr/>
        </p:nvSpPr>
        <p:spPr>
          <a:xfrm>
            <a:off x="1626649" y="16349685"/>
            <a:ext cx="4649049" cy="9350524"/>
          </a:xfrm>
          <a:custGeom>
            <a:avLst/>
            <a:gdLst>
              <a:gd name="connsiteX0" fmla="*/ 0 w 2285421"/>
              <a:gd name="connsiteY0" fmla="*/ 0 h 5111293"/>
              <a:gd name="connsiteX1" fmla="*/ 2285421 w 2285421"/>
              <a:gd name="connsiteY1" fmla="*/ 0 h 5111293"/>
              <a:gd name="connsiteX2" fmla="*/ 2285421 w 2285421"/>
              <a:gd name="connsiteY2" fmla="*/ 5111293 h 5111293"/>
              <a:gd name="connsiteX3" fmla="*/ 0 w 2285421"/>
              <a:gd name="connsiteY3" fmla="*/ 5111293 h 5111293"/>
              <a:gd name="connsiteX4" fmla="*/ 0 w 2285421"/>
              <a:gd name="connsiteY4" fmla="*/ 0 h 5111293"/>
              <a:gd name="connsiteX0" fmla="*/ 0 w 2559741"/>
              <a:gd name="connsiteY0" fmla="*/ 30480 h 5141773"/>
              <a:gd name="connsiteX1" fmla="*/ 2559741 w 2559741"/>
              <a:gd name="connsiteY1" fmla="*/ 0 h 5141773"/>
              <a:gd name="connsiteX2" fmla="*/ 2285421 w 2559741"/>
              <a:gd name="connsiteY2" fmla="*/ 5141773 h 5141773"/>
              <a:gd name="connsiteX3" fmla="*/ 0 w 2559741"/>
              <a:gd name="connsiteY3" fmla="*/ 5141773 h 5141773"/>
              <a:gd name="connsiteX4" fmla="*/ 0 w 2559741"/>
              <a:gd name="connsiteY4" fmla="*/ 30480 h 5141773"/>
              <a:gd name="connsiteX0" fmla="*/ 0 w 2559741"/>
              <a:gd name="connsiteY0" fmla="*/ 30480 h 5172253"/>
              <a:gd name="connsiteX1" fmla="*/ 2559741 w 2559741"/>
              <a:gd name="connsiteY1" fmla="*/ 0 h 5172253"/>
              <a:gd name="connsiteX2" fmla="*/ 75621 w 2559741"/>
              <a:gd name="connsiteY2" fmla="*/ 5172253 h 5172253"/>
              <a:gd name="connsiteX3" fmla="*/ 0 w 2559741"/>
              <a:gd name="connsiteY3" fmla="*/ 5141773 h 5172253"/>
              <a:gd name="connsiteX4" fmla="*/ 0 w 2559741"/>
              <a:gd name="connsiteY4" fmla="*/ 30480 h 5172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9741" h="5172253">
                <a:moveTo>
                  <a:pt x="0" y="30480"/>
                </a:moveTo>
                <a:lnTo>
                  <a:pt x="2559741" y="0"/>
                </a:lnTo>
                <a:lnTo>
                  <a:pt x="75621" y="5172253"/>
                </a:lnTo>
                <a:lnTo>
                  <a:pt x="0" y="5141773"/>
                </a:lnTo>
                <a:lnTo>
                  <a:pt x="0" y="30480"/>
                </a:lnTo>
                <a:close/>
              </a:path>
            </a:pathLst>
          </a:custGeom>
          <a:gradFill>
            <a:gsLst>
              <a:gs pos="0">
                <a:srgbClr val="0B0B09"/>
              </a:gs>
              <a:gs pos="51000">
                <a:srgbClr val="1D1D1D">
                  <a:alpha val="0"/>
                </a:srgb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2" name="二等辺三角形 21">
            <a:extLst>
              <a:ext uri="{FF2B5EF4-FFF2-40B4-BE49-F238E27FC236}">
                <a16:creationId xmlns:a16="http://schemas.microsoft.com/office/drawing/2014/main" id="{E3052C22-58D6-5524-2D0A-335F3F2A6289}"/>
              </a:ext>
            </a:extLst>
          </p:cNvPr>
          <p:cNvSpPr/>
          <p:nvPr/>
        </p:nvSpPr>
        <p:spPr>
          <a:xfrm rot="16200000" flipV="1">
            <a:off x="7658864" y="24760149"/>
            <a:ext cx="10408726" cy="2925944"/>
          </a:xfrm>
          <a:custGeom>
            <a:avLst/>
            <a:gdLst>
              <a:gd name="connsiteX0" fmla="*/ 0 w 10408726"/>
              <a:gd name="connsiteY0" fmla="*/ 3424822 h 3424822"/>
              <a:gd name="connsiteX1" fmla="*/ 10408726 w 10408726"/>
              <a:gd name="connsiteY1" fmla="*/ 0 h 3424822"/>
              <a:gd name="connsiteX2" fmla="*/ 10408726 w 10408726"/>
              <a:gd name="connsiteY2" fmla="*/ 3424822 h 3424822"/>
              <a:gd name="connsiteX3" fmla="*/ 0 w 10408726"/>
              <a:gd name="connsiteY3" fmla="*/ 3424822 h 3424822"/>
              <a:gd name="connsiteX0" fmla="*/ 0 w 10408726"/>
              <a:gd name="connsiteY0" fmla="*/ 3424822 h 3424822"/>
              <a:gd name="connsiteX1" fmla="*/ 10408726 w 10408726"/>
              <a:gd name="connsiteY1" fmla="*/ 0 h 3424822"/>
              <a:gd name="connsiteX2" fmla="*/ 10408726 w 10408726"/>
              <a:gd name="connsiteY2" fmla="*/ 3424822 h 3424822"/>
              <a:gd name="connsiteX3" fmla="*/ 0 w 10408726"/>
              <a:gd name="connsiteY3" fmla="*/ 3424822 h 3424822"/>
              <a:gd name="connsiteX0" fmla="*/ 0 w 10408726"/>
              <a:gd name="connsiteY0" fmla="*/ 4125862 h 4125862"/>
              <a:gd name="connsiteX1" fmla="*/ 10408726 w 10408726"/>
              <a:gd name="connsiteY1" fmla="*/ 0 h 4125862"/>
              <a:gd name="connsiteX2" fmla="*/ 10408726 w 10408726"/>
              <a:gd name="connsiteY2" fmla="*/ 4125862 h 4125862"/>
              <a:gd name="connsiteX3" fmla="*/ 0 w 10408726"/>
              <a:gd name="connsiteY3" fmla="*/ 4125862 h 4125862"/>
              <a:gd name="connsiteX0" fmla="*/ 0 w 10408726"/>
              <a:gd name="connsiteY0" fmla="*/ 4125862 h 4125862"/>
              <a:gd name="connsiteX1" fmla="*/ 10408726 w 10408726"/>
              <a:gd name="connsiteY1" fmla="*/ 0 h 4125862"/>
              <a:gd name="connsiteX2" fmla="*/ 10408726 w 10408726"/>
              <a:gd name="connsiteY2" fmla="*/ 4125862 h 4125862"/>
              <a:gd name="connsiteX3" fmla="*/ 0 w 10408726"/>
              <a:gd name="connsiteY3" fmla="*/ 4125862 h 412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08726" h="4125862">
                <a:moveTo>
                  <a:pt x="0" y="4125862"/>
                </a:moveTo>
                <a:cubicBezTo>
                  <a:pt x="3621975" y="-155185"/>
                  <a:pt x="6817231" y="562487"/>
                  <a:pt x="10408726" y="0"/>
                </a:cubicBezTo>
                <a:lnTo>
                  <a:pt x="10408726" y="4125862"/>
                </a:lnTo>
                <a:lnTo>
                  <a:pt x="0" y="4125862"/>
                </a:lnTo>
                <a:close/>
              </a:path>
            </a:pathLst>
          </a:custGeom>
          <a:gradFill>
            <a:gsLst>
              <a:gs pos="100000">
                <a:srgbClr val="151514"/>
              </a:gs>
              <a:gs pos="36000">
                <a:srgbClr val="1D1D1D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040A36AA-E667-4E2A-E245-AD865D584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8" t="80867" r="39513" b="6659"/>
          <a:stretch/>
        </p:blipFill>
        <p:spPr>
          <a:xfrm>
            <a:off x="4557965" y="5281536"/>
            <a:ext cx="10876027" cy="9740243"/>
          </a:xfrm>
          <a:prstGeom prst="rect">
            <a:avLst/>
          </a:prstGeom>
        </p:spPr>
      </p:pic>
      <p:sp>
        <p:nvSpPr>
          <p:cNvPr id="28" name="四角形: 角を丸くする 27">
            <a:extLst>
              <a:ext uri="{FF2B5EF4-FFF2-40B4-BE49-F238E27FC236}">
                <a16:creationId xmlns:a16="http://schemas.microsoft.com/office/drawing/2014/main" id="{3DAEA078-2D86-0A31-3DB1-F20628C0C69A}"/>
              </a:ext>
            </a:extLst>
          </p:cNvPr>
          <p:cNvSpPr/>
          <p:nvPr/>
        </p:nvSpPr>
        <p:spPr>
          <a:xfrm>
            <a:off x="33182581" y="17182321"/>
            <a:ext cx="8332372" cy="5537816"/>
          </a:xfrm>
          <a:prstGeom prst="roundRect">
            <a:avLst>
              <a:gd name="adj" fmla="val 951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6D4C635-5227-10A6-6829-FD9B702CB61C}"/>
              </a:ext>
            </a:extLst>
          </p:cNvPr>
          <p:cNvSpPr/>
          <p:nvPr/>
        </p:nvSpPr>
        <p:spPr>
          <a:xfrm>
            <a:off x="11928405" y="28440185"/>
            <a:ext cx="19228806" cy="939606"/>
          </a:xfrm>
          <a:prstGeom prst="rect">
            <a:avLst/>
          </a:prstGeom>
          <a:gradFill>
            <a:gsLst>
              <a:gs pos="0">
                <a:srgbClr val="191E19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楕円 24">
            <a:extLst>
              <a:ext uri="{FF2B5EF4-FFF2-40B4-BE49-F238E27FC236}">
                <a16:creationId xmlns:a16="http://schemas.microsoft.com/office/drawing/2014/main" id="{79B7E966-0BA3-CE4F-327A-FE2B806C4F6A}"/>
              </a:ext>
            </a:extLst>
          </p:cNvPr>
          <p:cNvSpPr/>
          <p:nvPr/>
        </p:nvSpPr>
        <p:spPr>
          <a:xfrm>
            <a:off x="28786214" y="13803665"/>
            <a:ext cx="3970277" cy="3971109"/>
          </a:xfrm>
          <a:prstGeom prst="ellipse">
            <a:avLst/>
          </a:prstGeom>
          <a:gradFill>
            <a:gsLst>
              <a:gs pos="0">
                <a:srgbClr val="666B5D"/>
              </a:gs>
              <a:gs pos="66000">
                <a:srgbClr val="B6B8AC"/>
              </a:gs>
              <a:gs pos="100000">
                <a:srgbClr val="666B5D"/>
              </a:gs>
            </a:gsLst>
            <a:lin ang="5400000" scaled="0"/>
          </a:gradFill>
          <a:ln>
            <a:noFill/>
          </a:ln>
          <a:effectLst>
            <a:glow rad="177800">
              <a:schemeClr val="tx1"/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9" name="図 28">
            <a:extLst>
              <a:ext uri="{FF2B5EF4-FFF2-40B4-BE49-F238E27FC236}">
                <a16:creationId xmlns:a16="http://schemas.microsoft.com/office/drawing/2014/main" id="{D390EE8C-7B85-C359-F5E1-CAB99C0FAD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73045" y="14727046"/>
            <a:ext cx="3950862" cy="4051821"/>
          </a:xfrm>
          <a:prstGeom prst="rect">
            <a:avLst/>
          </a:prstGeom>
        </p:spPr>
      </p:pic>
      <p:pic>
        <p:nvPicPr>
          <p:cNvPr id="33" name="図 32">
            <a:extLst>
              <a:ext uri="{FF2B5EF4-FFF2-40B4-BE49-F238E27FC236}">
                <a16:creationId xmlns:a16="http://schemas.microsoft.com/office/drawing/2014/main" id="{1BD9EB5C-6C3D-90FC-8B96-D068ADBF26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702" y="13129805"/>
            <a:ext cx="6759558" cy="6759558"/>
          </a:xfrm>
          <a:prstGeom prst="rect">
            <a:avLst/>
          </a:prstGeom>
        </p:spPr>
      </p:pic>
      <p:pic>
        <p:nvPicPr>
          <p:cNvPr id="35" name="図 34">
            <a:extLst>
              <a:ext uri="{FF2B5EF4-FFF2-40B4-BE49-F238E27FC236}">
                <a16:creationId xmlns:a16="http://schemas.microsoft.com/office/drawing/2014/main" id="{5379D6D0-BAA9-0137-A1D3-7FE25C6FDE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65712" y="21382401"/>
            <a:ext cx="6654698" cy="6654698"/>
          </a:xfrm>
          <a:prstGeom prst="rect">
            <a:avLst/>
          </a:prstGeom>
        </p:spPr>
      </p:pic>
      <p:pic>
        <p:nvPicPr>
          <p:cNvPr id="37" name="図 36">
            <a:extLst>
              <a:ext uri="{FF2B5EF4-FFF2-40B4-BE49-F238E27FC236}">
                <a16:creationId xmlns:a16="http://schemas.microsoft.com/office/drawing/2014/main" id="{1ED1B621-649E-2E92-8B0D-E15FF2C000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5239" y="4077874"/>
            <a:ext cx="4649049" cy="9298098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8D8EDA08-D52B-9D5A-EB8B-851B305003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10590"/>
                    </a14:imgEffect>
                    <a14:imgEffect>
                      <a14:saturation sat="64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205288" y="22455972"/>
            <a:ext cx="4304401" cy="4293647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46B244A3-9D53-3E88-2070-36718088239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714741" y="22443651"/>
            <a:ext cx="4046472" cy="410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267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E7EF871F-CF3A-145F-69B6-CDE8CDAC52D0}"/>
              </a:ext>
            </a:extLst>
          </p:cNvPr>
          <p:cNvSpPr/>
          <p:nvPr/>
        </p:nvSpPr>
        <p:spPr>
          <a:xfrm>
            <a:off x="6589674" y="20624080"/>
            <a:ext cx="24548122" cy="8772380"/>
          </a:xfrm>
          <a:prstGeom prst="roundRect">
            <a:avLst>
              <a:gd name="adj" fmla="val 624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0AB9247-C8E3-6342-3ECA-FD161DD0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382" y="-16162335"/>
            <a:ext cx="32192938" cy="32192938"/>
          </a:xfrm>
          <a:prstGeom prst="rect">
            <a:avLst/>
          </a:prstGeom>
        </p:spPr>
      </p:pic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D575898A-3DEB-17D2-E2CB-CA405DAEE505}"/>
              </a:ext>
            </a:extLst>
          </p:cNvPr>
          <p:cNvSpPr/>
          <p:nvPr/>
        </p:nvSpPr>
        <p:spPr>
          <a:xfrm>
            <a:off x="6872390" y="20802795"/>
            <a:ext cx="4649050" cy="8346830"/>
          </a:xfrm>
          <a:prstGeom prst="roundRect">
            <a:avLst>
              <a:gd name="adj" fmla="val 5172"/>
            </a:avLst>
          </a:prstGeom>
          <a:noFill/>
          <a:ln w="254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30AE0A6-6E19-16B0-1523-37265B80489A}"/>
              </a:ext>
            </a:extLst>
          </p:cNvPr>
          <p:cNvSpPr/>
          <p:nvPr/>
        </p:nvSpPr>
        <p:spPr>
          <a:xfrm>
            <a:off x="6570259" y="28440185"/>
            <a:ext cx="5179782" cy="939606"/>
          </a:xfrm>
          <a:prstGeom prst="rect">
            <a:avLst/>
          </a:prstGeom>
          <a:gradFill>
            <a:gsLst>
              <a:gs pos="0">
                <a:srgbClr val="191E19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E5DD9359-C4F1-E836-D848-81067812A8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0" t="67262" r="67080" b="14772"/>
          <a:stretch/>
        </p:blipFill>
        <p:spPr>
          <a:xfrm>
            <a:off x="38291321" y="-972816"/>
            <a:ext cx="14787129" cy="16042640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F090FD5-3CD6-FF99-B447-56EDF1A5C77A}"/>
              </a:ext>
            </a:extLst>
          </p:cNvPr>
          <p:cNvSpPr/>
          <p:nvPr/>
        </p:nvSpPr>
        <p:spPr>
          <a:xfrm>
            <a:off x="6872390" y="21024947"/>
            <a:ext cx="4649050" cy="7415238"/>
          </a:xfrm>
          <a:prstGeom prst="rect">
            <a:avLst/>
          </a:prstGeom>
          <a:gradFill>
            <a:gsLst>
              <a:gs pos="87000">
                <a:srgbClr val="242421"/>
              </a:gs>
              <a:gs pos="32000">
                <a:srgbClr val="1F1F1F"/>
              </a:gs>
              <a:gs pos="0">
                <a:srgbClr val="1D1D1B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BB7FFFC-DE36-5AFD-A0C1-5FC05A32EE15}"/>
              </a:ext>
            </a:extLst>
          </p:cNvPr>
          <p:cNvSpPr/>
          <p:nvPr/>
        </p:nvSpPr>
        <p:spPr>
          <a:xfrm>
            <a:off x="8117057" y="21734585"/>
            <a:ext cx="2972973" cy="5111293"/>
          </a:xfrm>
          <a:prstGeom prst="rect">
            <a:avLst/>
          </a:prstGeom>
          <a:gradFill>
            <a:gsLst>
              <a:gs pos="0">
                <a:srgbClr val="1C1C1A"/>
              </a:gs>
              <a:gs pos="100000">
                <a:srgbClr val="1D1D1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89A319F-11D9-D450-5C37-E57CCDFD6AF0}"/>
              </a:ext>
            </a:extLst>
          </p:cNvPr>
          <p:cNvSpPr/>
          <p:nvPr/>
        </p:nvSpPr>
        <p:spPr>
          <a:xfrm>
            <a:off x="8117056" y="21734387"/>
            <a:ext cx="2285421" cy="5111293"/>
          </a:xfrm>
          <a:prstGeom prst="rect">
            <a:avLst/>
          </a:prstGeom>
          <a:gradFill>
            <a:gsLst>
              <a:gs pos="0">
                <a:srgbClr val="0B0B09"/>
              </a:gs>
              <a:gs pos="100000">
                <a:srgbClr val="1D1D1D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6CDA15A2-E6ED-9604-FE05-9FF24B87FB51}"/>
              </a:ext>
            </a:extLst>
          </p:cNvPr>
          <p:cNvSpPr/>
          <p:nvPr/>
        </p:nvSpPr>
        <p:spPr>
          <a:xfrm>
            <a:off x="6972784" y="21007556"/>
            <a:ext cx="4649049" cy="7415238"/>
          </a:xfrm>
          <a:custGeom>
            <a:avLst/>
            <a:gdLst>
              <a:gd name="connsiteX0" fmla="*/ 0 w 2285421"/>
              <a:gd name="connsiteY0" fmla="*/ 0 h 5111293"/>
              <a:gd name="connsiteX1" fmla="*/ 2285421 w 2285421"/>
              <a:gd name="connsiteY1" fmla="*/ 0 h 5111293"/>
              <a:gd name="connsiteX2" fmla="*/ 2285421 w 2285421"/>
              <a:gd name="connsiteY2" fmla="*/ 5111293 h 5111293"/>
              <a:gd name="connsiteX3" fmla="*/ 0 w 2285421"/>
              <a:gd name="connsiteY3" fmla="*/ 5111293 h 5111293"/>
              <a:gd name="connsiteX4" fmla="*/ 0 w 2285421"/>
              <a:gd name="connsiteY4" fmla="*/ 0 h 5111293"/>
              <a:gd name="connsiteX0" fmla="*/ 0 w 2559741"/>
              <a:gd name="connsiteY0" fmla="*/ 30480 h 5141773"/>
              <a:gd name="connsiteX1" fmla="*/ 2559741 w 2559741"/>
              <a:gd name="connsiteY1" fmla="*/ 0 h 5141773"/>
              <a:gd name="connsiteX2" fmla="*/ 2285421 w 2559741"/>
              <a:gd name="connsiteY2" fmla="*/ 5141773 h 5141773"/>
              <a:gd name="connsiteX3" fmla="*/ 0 w 2559741"/>
              <a:gd name="connsiteY3" fmla="*/ 5141773 h 5141773"/>
              <a:gd name="connsiteX4" fmla="*/ 0 w 2559741"/>
              <a:gd name="connsiteY4" fmla="*/ 30480 h 5141773"/>
              <a:gd name="connsiteX0" fmla="*/ 0 w 2559741"/>
              <a:gd name="connsiteY0" fmla="*/ 30480 h 5172253"/>
              <a:gd name="connsiteX1" fmla="*/ 2559741 w 2559741"/>
              <a:gd name="connsiteY1" fmla="*/ 0 h 5172253"/>
              <a:gd name="connsiteX2" fmla="*/ 75621 w 2559741"/>
              <a:gd name="connsiteY2" fmla="*/ 5172253 h 5172253"/>
              <a:gd name="connsiteX3" fmla="*/ 0 w 2559741"/>
              <a:gd name="connsiteY3" fmla="*/ 5141773 h 5172253"/>
              <a:gd name="connsiteX4" fmla="*/ 0 w 2559741"/>
              <a:gd name="connsiteY4" fmla="*/ 30480 h 5172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9741" h="5172253">
                <a:moveTo>
                  <a:pt x="0" y="30480"/>
                </a:moveTo>
                <a:lnTo>
                  <a:pt x="2559741" y="0"/>
                </a:lnTo>
                <a:lnTo>
                  <a:pt x="75621" y="5172253"/>
                </a:lnTo>
                <a:lnTo>
                  <a:pt x="0" y="5141773"/>
                </a:lnTo>
                <a:lnTo>
                  <a:pt x="0" y="30480"/>
                </a:lnTo>
                <a:close/>
              </a:path>
            </a:pathLst>
          </a:custGeom>
          <a:gradFill>
            <a:gsLst>
              <a:gs pos="0">
                <a:srgbClr val="0B0B09"/>
              </a:gs>
              <a:gs pos="46000">
                <a:srgbClr val="1D1D1D">
                  <a:alpha val="0"/>
                </a:srgb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A0674C23-80A8-18AE-39CA-6C97FB2C31FE}"/>
              </a:ext>
            </a:extLst>
          </p:cNvPr>
          <p:cNvSpPr/>
          <p:nvPr/>
        </p:nvSpPr>
        <p:spPr>
          <a:xfrm>
            <a:off x="36155544" y="23462151"/>
            <a:ext cx="24548123" cy="8772380"/>
          </a:xfrm>
          <a:prstGeom prst="rect">
            <a:avLst/>
          </a:prstGeom>
          <a:gradFill>
            <a:gsLst>
              <a:gs pos="37000">
                <a:srgbClr val="1F2120"/>
              </a:gs>
              <a:gs pos="0">
                <a:srgbClr val="141414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F5730802-BD0A-0426-1D13-7BFC5CB38D66}"/>
              </a:ext>
            </a:extLst>
          </p:cNvPr>
          <p:cNvSpPr/>
          <p:nvPr/>
        </p:nvSpPr>
        <p:spPr>
          <a:xfrm>
            <a:off x="44237934" y="11581032"/>
            <a:ext cx="2893902" cy="8772380"/>
          </a:xfrm>
          <a:prstGeom prst="roundRect">
            <a:avLst>
              <a:gd name="adj" fmla="val 6243"/>
            </a:avLst>
          </a:prstGeom>
          <a:gradFill>
            <a:gsLst>
              <a:gs pos="0">
                <a:srgbClr val="151515"/>
              </a:gs>
              <a:gs pos="43000">
                <a:srgbClr val="1E201E"/>
              </a:gs>
              <a:gs pos="100000">
                <a:srgbClr val="181D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二等辺三角形 21">
            <a:extLst>
              <a:ext uri="{FF2B5EF4-FFF2-40B4-BE49-F238E27FC236}">
                <a16:creationId xmlns:a16="http://schemas.microsoft.com/office/drawing/2014/main" id="{E3052C22-58D6-5524-2D0A-335F3F2A6289}"/>
              </a:ext>
            </a:extLst>
          </p:cNvPr>
          <p:cNvSpPr/>
          <p:nvPr/>
        </p:nvSpPr>
        <p:spPr>
          <a:xfrm rot="16200000" flipV="1">
            <a:off x="7658864" y="24760149"/>
            <a:ext cx="10408726" cy="2925944"/>
          </a:xfrm>
          <a:custGeom>
            <a:avLst/>
            <a:gdLst>
              <a:gd name="connsiteX0" fmla="*/ 0 w 10408726"/>
              <a:gd name="connsiteY0" fmla="*/ 3424822 h 3424822"/>
              <a:gd name="connsiteX1" fmla="*/ 10408726 w 10408726"/>
              <a:gd name="connsiteY1" fmla="*/ 0 h 3424822"/>
              <a:gd name="connsiteX2" fmla="*/ 10408726 w 10408726"/>
              <a:gd name="connsiteY2" fmla="*/ 3424822 h 3424822"/>
              <a:gd name="connsiteX3" fmla="*/ 0 w 10408726"/>
              <a:gd name="connsiteY3" fmla="*/ 3424822 h 3424822"/>
              <a:gd name="connsiteX0" fmla="*/ 0 w 10408726"/>
              <a:gd name="connsiteY0" fmla="*/ 3424822 h 3424822"/>
              <a:gd name="connsiteX1" fmla="*/ 10408726 w 10408726"/>
              <a:gd name="connsiteY1" fmla="*/ 0 h 3424822"/>
              <a:gd name="connsiteX2" fmla="*/ 10408726 w 10408726"/>
              <a:gd name="connsiteY2" fmla="*/ 3424822 h 3424822"/>
              <a:gd name="connsiteX3" fmla="*/ 0 w 10408726"/>
              <a:gd name="connsiteY3" fmla="*/ 3424822 h 3424822"/>
              <a:gd name="connsiteX0" fmla="*/ 0 w 10408726"/>
              <a:gd name="connsiteY0" fmla="*/ 4125862 h 4125862"/>
              <a:gd name="connsiteX1" fmla="*/ 10408726 w 10408726"/>
              <a:gd name="connsiteY1" fmla="*/ 0 h 4125862"/>
              <a:gd name="connsiteX2" fmla="*/ 10408726 w 10408726"/>
              <a:gd name="connsiteY2" fmla="*/ 4125862 h 4125862"/>
              <a:gd name="connsiteX3" fmla="*/ 0 w 10408726"/>
              <a:gd name="connsiteY3" fmla="*/ 4125862 h 4125862"/>
              <a:gd name="connsiteX0" fmla="*/ 0 w 10408726"/>
              <a:gd name="connsiteY0" fmla="*/ 4125862 h 4125862"/>
              <a:gd name="connsiteX1" fmla="*/ 10408726 w 10408726"/>
              <a:gd name="connsiteY1" fmla="*/ 0 h 4125862"/>
              <a:gd name="connsiteX2" fmla="*/ 10408726 w 10408726"/>
              <a:gd name="connsiteY2" fmla="*/ 4125862 h 4125862"/>
              <a:gd name="connsiteX3" fmla="*/ 0 w 10408726"/>
              <a:gd name="connsiteY3" fmla="*/ 4125862 h 4125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08726" h="4125862">
                <a:moveTo>
                  <a:pt x="0" y="4125862"/>
                </a:moveTo>
                <a:cubicBezTo>
                  <a:pt x="3621975" y="-155185"/>
                  <a:pt x="6817231" y="562487"/>
                  <a:pt x="10408726" y="0"/>
                </a:cubicBezTo>
                <a:lnTo>
                  <a:pt x="10408726" y="4125862"/>
                </a:lnTo>
                <a:lnTo>
                  <a:pt x="0" y="4125862"/>
                </a:lnTo>
                <a:close/>
              </a:path>
            </a:pathLst>
          </a:custGeom>
          <a:gradFill>
            <a:gsLst>
              <a:gs pos="100000">
                <a:srgbClr val="151514"/>
              </a:gs>
              <a:gs pos="36000">
                <a:srgbClr val="1D1D1D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040A36AA-E667-4E2A-E245-AD865D584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8" t="80867" r="39513" b="6659"/>
          <a:stretch/>
        </p:blipFill>
        <p:spPr>
          <a:xfrm>
            <a:off x="-7522428" y="-5433455"/>
            <a:ext cx="10876027" cy="9740243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6D4C635-5227-10A6-6829-FD9B702CB61C}"/>
              </a:ext>
            </a:extLst>
          </p:cNvPr>
          <p:cNvSpPr/>
          <p:nvPr/>
        </p:nvSpPr>
        <p:spPr>
          <a:xfrm>
            <a:off x="11928405" y="28440185"/>
            <a:ext cx="19228806" cy="939606"/>
          </a:xfrm>
          <a:prstGeom prst="rect">
            <a:avLst/>
          </a:prstGeom>
          <a:gradFill>
            <a:gsLst>
              <a:gs pos="0">
                <a:srgbClr val="191E19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3" name="図 32">
            <a:extLst>
              <a:ext uri="{FF2B5EF4-FFF2-40B4-BE49-F238E27FC236}">
                <a16:creationId xmlns:a16="http://schemas.microsoft.com/office/drawing/2014/main" id="{1BD9EB5C-6C3D-90FC-8B96-D068ADBF26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02207" y="3568678"/>
            <a:ext cx="6759558" cy="6759558"/>
          </a:xfrm>
          <a:prstGeom prst="rect">
            <a:avLst/>
          </a:prstGeom>
        </p:spPr>
      </p:pic>
      <p:pic>
        <p:nvPicPr>
          <p:cNvPr id="35" name="図 34">
            <a:extLst>
              <a:ext uri="{FF2B5EF4-FFF2-40B4-BE49-F238E27FC236}">
                <a16:creationId xmlns:a16="http://schemas.microsoft.com/office/drawing/2014/main" id="{5379D6D0-BAA9-0137-A1D3-7FE25C6FDE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1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65712" y="21382401"/>
            <a:ext cx="6654698" cy="6654698"/>
          </a:xfrm>
          <a:prstGeom prst="rect">
            <a:avLst/>
          </a:prstGeom>
        </p:spPr>
      </p:pic>
      <p:pic>
        <p:nvPicPr>
          <p:cNvPr id="39" name="図 38">
            <a:extLst>
              <a:ext uri="{FF2B5EF4-FFF2-40B4-BE49-F238E27FC236}">
                <a16:creationId xmlns:a16="http://schemas.microsoft.com/office/drawing/2014/main" id="{8D8EDA08-D52B-9D5A-EB8B-851B305003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0590"/>
                    </a14:imgEffect>
                    <a14:imgEffect>
                      <a14:saturation sat="64000"/>
                    </a14:imgEffect>
                    <a14:imgEffect>
                      <a14:brightnessContrast bright="-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205288" y="22455972"/>
            <a:ext cx="4304401" cy="4293647"/>
          </a:xfrm>
          <a:prstGeom prst="rect">
            <a:avLst/>
          </a:prstGeom>
        </p:spPr>
      </p:pic>
      <p:pic>
        <p:nvPicPr>
          <p:cNvPr id="41" name="図 40">
            <a:extLst>
              <a:ext uri="{FF2B5EF4-FFF2-40B4-BE49-F238E27FC236}">
                <a16:creationId xmlns:a16="http://schemas.microsoft.com/office/drawing/2014/main" id="{46B244A3-9D53-3E88-2070-3671808823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14741" y="22443651"/>
            <a:ext cx="4046472" cy="4100788"/>
          </a:xfrm>
          <a:prstGeom prst="rect">
            <a:avLst/>
          </a:prstGeom>
        </p:spPr>
      </p:pic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E36272C7-2713-1760-EAF4-91D63AD079E6}"/>
              </a:ext>
            </a:extLst>
          </p:cNvPr>
          <p:cNvSpPr/>
          <p:nvPr/>
        </p:nvSpPr>
        <p:spPr>
          <a:xfrm>
            <a:off x="1791923" y="23550078"/>
            <a:ext cx="4453773" cy="5687473"/>
          </a:xfrm>
          <a:prstGeom prst="roundRect">
            <a:avLst/>
          </a:prstGeom>
          <a:solidFill>
            <a:schemeClr val="tx1">
              <a:alpha val="17000"/>
            </a:schemeClr>
          </a:solidFill>
          <a:ln>
            <a:noFill/>
          </a:ln>
          <a:effectLst>
            <a:glow rad="127000">
              <a:schemeClr val="tx1">
                <a:alpha val="5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DD10628D-F7A4-078E-EE6A-432E7D268D43}"/>
              </a:ext>
            </a:extLst>
          </p:cNvPr>
          <p:cNvSpPr/>
          <p:nvPr/>
        </p:nvSpPr>
        <p:spPr>
          <a:xfrm>
            <a:off x="1791924" y="23462151"/>
            <a:ext cx="4306458" cy="5687474"/>
          </a:xfrm>
          <a:prstGeom prst="roundRect">
            <a:avLst/>
          </a:prstGeom>
          <a:gradFill>
            <a:gsLst>
              <a:gs pos="46000">
                <a:srgbClr val="60695F"/>
              </a:gs>
              <a:gs pos="0">
                <a:srgbClr val="2C382C"/>
              </a:gs>
              <a:gs pos="100000">
                <a:srgbClr val="7F867E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7425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1127</TotalTime>
  <Words>0</Words>
  <Application>Microsoft Office PowerPoint</Application>
  <PresentationFormat>ユーザー設定</PresentationFormat>
  <Paragraphs>0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wattz</dc:creator>
  <cp:lastModifiedBy>wattz</cp:lastModifiedBy>
  <cp:revision>3</cp:revision>
  <dcterms:created xsi:type="dcterms:W3CDTF">2024-08-16T08:48:52Z</dcterms:created>
  <dcterms:modified xsi:type="dcterms:W3CDTF">2024-08-17T07:04:38Z</dcterms:modified>
</cp:coreProperties>
</file>

<file path=docProps/thumbnail.jpeg>
</file>